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66" r:id="rId2"/>
    <p:sldId id="267" r:id="rId3"/>
    <p:sldId id="268" r:id="rId4"/>
    <p:sldId id="269" r:id="rId5"/>
    <p:sldId id="270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8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F373B80-95E2-442D-8C4B-60B9576F8BA7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1BBFB4F-A01A-44CF-BC09-5B3DE4E76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910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73B80-95E2-442D-8C4B-60B9576F8BA7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FB4F-A01A-44CF-BC09-5B3DE4E76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597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F373B80-95E2-442D-8C4B-60B9576F8BA7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1BBFB4F-A01A-44CF-BC09-5B3DE4E76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118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73B80-95E2-442D-8C4B-60B9576F8BA7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A1BBFB4F-A01A-44CF-BC09-5B3DE4E76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000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F373B80-95E2-442D-8C4B-60B9576F8BA7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1BBFB4F-A01A-44CF-BC09-5B3DE4E76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706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73B80-95E2-442D-8C4B-60B9576F8BA7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FB4F-A01A-44CF-BC09-5B3DE4E76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409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73B80-95E2-442D-8C4B-60B9576F8BA7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FB4F-A01A-44CF-BC09-5B3DE4E76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772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73B80-95E2-442D-8C4B-60B9576F8BA7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FB4F-A01A-44CF-BC09-5B3DE4E76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91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73B80-95E2-442D-8C4B-60B9576F8BA7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FB4F-A01A-44CF-BC09-5B3DE4E76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754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F373B80-95E2-442D-8C4B-60B9576F8BA7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1BBFB4F-A01A-44CF-BC09-5B3DE4E76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276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73B80-95E2-442D-8C4B-60B9576F8BA7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FB4F-A01A-44CF-BC09-5B3DE4E762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939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EF373B80-95E2-442D-8C4B-60B9576F8BA7}" type="datetimeFigureOut">
              <a:rPr lang="ru-RU" smtClean="0"/>
              <a:t>21.02.2023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A1BBFB4F-A01A-44CF-BC09-5B3DE4E7629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21405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Готовимся к заданию 27.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Пишем сочинение формата ЕГЭ по отрывку из романа «Разгром» А. Фадеева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19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чьей стороне автор?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на стороне Морозки.</a:t>
            </a:r>
          </a:p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То, как поступает Морозка, правильно.</a:t>
            </a:r>
          </a:p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 НУЖНО поступать.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13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чьей стороне автор?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на стороне Морозки.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То, как поступает </a:t>
            </a:r>
            <a:r>
              <a:rPr lang="ru-RU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Мечик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неправильно.</a:t>
            </a:r>
          </a:p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 НЕЛЬЗЯ поступать.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013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поиске проблемы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Авторская мысль: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критической ситуации нельзя поддаваться панике, нельзя проявлять эгоизм, нельзя поступать подло по отношению к товарищам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4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поиске проблемы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Авторская мысль: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критической ситуации нужно проявлять выдержку, благородство, думать о том, как спасти товарищей даже ценой собственной жизни.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20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Формулируем проблемный вопрос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270" y="1443210"/>
            <a:ext cx="11832116" cy="4836404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нужно поступать в критической ситуации?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качества характера проявляются на войне?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чем заключается подлинный героизм?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ведут себя люди на войне?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варианты вопроса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Допустимо ли поддаваться панике в критической ситуации?</a:t>
            </a:r>
          </a:p>
        </p:txBody>
      </p:sp>
    </p:spTree>
    <p:extLst>
      <p:ext uri="{BB962C8B-B14F-4D97-AF65-F5344CB8AC3E}">
        <p14:creationId xmlns:p14="http://schemas.microsoft.com/office/powerpoint/2010/main" val="123569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Опора на противопоставление.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25" y="2433414"/>
            <a:ext cx="5784016" cy="3256186"/>
          </a:xfrm>
        </p:spPr>
      </p:pic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580250" cy="3901864"/>
          </a:xfrm>
        </p:spPr>
        <p:txBody>
          <a:bodyPr>
            <a:no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Находим противопоставление, анализируем его.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Находим позицию автора и примеры-иллюстрации.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80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79590" y="865124"/>
            <a:ext cx="11029616" cy="988332"/>
          </a:xfrm>
        </p:spPr>
        <p:txBody>
          <a:bodyPr/>
          <a:lstStyle/>
          <a:p>
            <a:r>
              <a:rPr lang="ru-RU" sz="2000" dirty="0" smtClean="0"/>
              <a:t>Читаем текст.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7067" y="1998133"/>
            <a:ext cx="1158240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81000"/>
            <a:r>
              <a:rPr lang="ru-RU" sz="2000" dirty="0" err="1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Мечик</a:t>
            </a:r>
            <a:r>
              <a:rPr lang="ru-RU" sz="2000" dirty="0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отъехавший уже довольно далеко, оглянулся: Морозка ехал саженях в пятидесяти от него, отряд тоже был еще виден. Потом и отряд и Морозка скрылись за поворотом. </a:t>
            </a:r>
            <a:r>
              <a:rPr lang="ru-RU" sz="2000" dirty="0" err="1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Нивка</a:t>
            </a:r>
            <a:r>
              <a:rPr lang="ru-RU" sz="2000" dirty="0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не хотела бежать рысью, и </a:t>
            </a:r>
            <a:r>
              <a:rPr lang="ru-RU" sz="2000" dirty="0" err="1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Мечик</a:t>
            </a:r>
            <a:r>
              <a:rPr lang="ru-RU" sz="2000" dirty="0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машинально подгонял ее: он плохо понимал, зачем его послали вперед, но ему велели ехать рысью, и он подчинялся.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81000"/>
            <a:r>
              <a:rPr lang="ru-RU" sz="2000" dirty="0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Дорога вилась по влажным косогорам, густо заросшим дубняком и кленом, еще хранившим багряную листву. </a:t>
            </a:r>
            <a:r>
              <a:rPr lang="ru-RU" sz="2000" dirty="0" err="1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Нивка</a:t>
            </a:r>
            <a:r>
              <a:rPr lang="ru-RU" sz="2000" dirty="0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пугливо вздрагивала и жалась к кустам. На подъеме она пошла шагом. </a:t>
            </a:r>
            <a:r>
              <a:rPr lang="ru-RU" sz="2000" dirty="0" err="1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Мечик</a:t>
            </a:r>
            <a:r>
              <a:rPr lang="ru-RU" sz="2000" dirty="0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задремавший в седле, больше не трогал ее. Иногда он приходил в себя и с недоумением видел вокруг все ту же непроходимую чащу. Ей не было ни конца, ни начала, как не было ни конца, ни начала тому сонному, тупому, не связанному с окружающим миром состоянию, в котором он сам находился.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81000"/>
            <a:r>
              <a:rPr lang="ru-RU" sz="2000" dirty="0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Вдруг </a:t>
            </a:r>
            <a:r>
              <a:rPr lang="ru-RU" sz="2000" dirty="0" err="1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Нивка</a:t>
            </a:r>
            <a:r>
              <a:rPr lang="ru-RU" sz="2000" dirty="0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испуганно фыркнула и шарахнулась в кусты, прижав </a:t>
            </a:r>
            <a:r>
              <a:rPr lang="ru-RU" sz="2000" dirty="0" err="1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Мечика</a:t>
            </a:r>
            <a:r>
              <a:rPr lang="ru-RU" sz="2000" dirty="0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к каким-то гибким прутьям… Он вскинул голову, и сонное состояние мгновенно покинуло его, сменившись чувством ни с чем не сравнимого животного ужаса: на дороге в нескольких шагах от него стояли казаки.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01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4799" y="2196573"/>
            <a:ext cx="1161626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81000"/>
            <a:r>
              <a:rPr lang="ru-RU" dirty="0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 Слезай!.. — сказал один придушенным свистящим шепотом.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81000"/>
            <a:r>
              <a:rPr lang="ru-RU" dirty="0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Кто-то схватил </a:t>
            </a:r>
            <a:r>
              <a:rPr lang="ru-RU" dirty="0" err="1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Нивку</a:t>
            </a:r>
            <a:r>
              <a:rPr lang="ru-RU" dirty="0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под уздцы. </a:t>
            </a:r>
            <a:r>
              <a:rPr lang="ru-RU" dirty="0" err="1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Мечик</a:t>
            </a:r>
            <a:r>
              <a:rPr lang="ru-RU" dirty="0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тихо вскрикнув, соскользнул с седла и, сделав несколько унизительных телодвижений, вдруг стремительно покатился куда-то под откос. Он больно ударился руками в мокрую колоду, вскочил, поскользнулся, — несколько секунд, онемев от ужаса, барахтался на четвереньках и, выправившись наконец, побежал вдоль по оврагу, не чувствуя своего тела, хватаясь руками за что попало и делая невероятные прыжки. За ним гнались: сзади трещали кусты и кто-то ругался с злобными придыханиями…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81000"/>
            <a:r>
              <a:rPr lang="ru-RU" dirty="0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Морозка, зная, что впереди еще один дозорный, тоже плохо следил за тем, что творилось вокруг него. Он находился в том состоянии крайней усталости, когда совершенно исчезают всякие, даже самые важные человеческие мысли и остается одно непосредственное желание отдыха — отдыха во что бы то ни стало. Он не думал больше ни о своей жизни, ни о Варе, ни о том, как будет относиться к нему Гончаренко, он даже не имел сил жалеть о смерти Дубова, хотя Дубов был одним из самых близких ему людей, — он думал только о том, когда же наконец откроется перед ним обетованная земля, где можно будет приклонить голову. Эта обетованная земля представлялась ему в виде большой и мирной, залитой солнцем деревни, полной жующих коров и хороших людей, пахнущей скотом и сеном. Он заранее предвкушал, как он привяжет лошадь, напьется молока с куском пахучего ржаного хлеба, а потом заберется на сеновал и крепко заснет, подвернув голову, напнув на пятки теплую шинель…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93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0933" y="1998132"/>
            <a:ext cx="11684000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81000"/>
            <a:r>
              <a:rPr lang="ru-RU" sz="2000" dirty="0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когда внезапно выросли перед ним желтые околыши казачьих фуражек и Иуда попятился назад, всадив его в кусты калины, кроваво затрепетавшие перед глазами, — это радостное видение большой, залитой солнцем деревни так и слилось с мгновенным ощущением неслыханного гнусного предательства, только что совершенного здесь…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81000"/>
            <a:r>
              <a:rPr lang="ru-RU" sz="2000" dirty="0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 Сбежал, гад… — сказал Морозка, вдруг с необычайной ясностью представив себе противные и чистые глаза </a:t>
            </a:r>
            <a:r>
              <a:rPr lang="ru-RU" sz="2000" dirty="0" err="1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Мечика</a:t>
            </a:r>
            <a:r>
              <a:rPr lang="ru-RU" sz="2000" dirty="0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испытывая в то же время чувство щемящей тоскливой жалости к себе и к людям, которые ехали позади него.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81000"/>
            <a:r>
              <a:rPr lang="ru-RU" dirty="0">
                <a:solidFill>
                  <a:srgbClr val="30303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Ему жаль было не того, что он умрет сейчас, то есть перестанет чувствовать, страдать и двигаться, — он даже не мог представить себя в таком необычайном и странном положении, потому что в эту минуту он еще жил, страдал и двигался, — но </a:t>
            </a:r>
            <a:r>
              <a:rPr lang="ru-RU" dirty="0" err="1" smtClean="0">
                <a:solidFill>
                  <a:srgbClr val="30303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</a:t>
            </a:r>
            <a:r>
              <a:rPr lang="ru-RU" dirty="0" err="1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ясно</a:t>
            </a:r>
            <a:r>
              <a:rPr lang="ru-RU" dirty="0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понял, что никогда не увидеть ему залитой солнцем деревни и этих близких, дорогих людей, что ехали позади него. Но он так ярко чувствовал их в себе, этих уставших, ничего не подозревающих, доверившихся ему людей, что в нем не зародилось мысли о какой-либо иной возможности для себя, кроме возможности еще предупредить их об опасности… Он выхватил револьвер и, высоко подняв его над головой, чтобы было слышнее, выстрелил три раза, как было условлено…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81000"/>
            <a:r>
              <a:rPr lang="ru-RU" dirty="0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то же мгновенье что-то звучно сверкнуло, ахнуло, мир точно раскололся надвое, и он вместе с Иудой упал в кусты, запрокинув голову</a:t>
            </a:r>
            <a:r>
              <a:rPr lang="ru-RU" dirty="0" smtClean="0">
                <a:solidFill>
                  <a:srgbClr val="30303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(А. Фадеев «Разгром»)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100" dirty="0" smtClean="0">
                <a:solidFill>
                  <a:srgbClr val="30303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89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поиске проблемы.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Ищем противопоставление.</a:t>
            </a:r>
          </a:p>
          <a:p>
            <a:pPr marL="0" indent="0">
              <a:buNone/>
            </a:pP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Мечик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Морозка противопоставлены друг другу.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Ищем основу противопоставления.</a:t>
            </a:r>
          </a:p>
          <a:p>
            <a:pPr marL="0" indent="0">
              <a:buNone/>
            </a:pP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 в критической ситуации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к товарищам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Нравственный выбор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604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поиске проблемы.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чьей стороне автор?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слова и словосочетания, которые характеризуют действия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Мечика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 животного ужаса; унизительных телодвижений; вскочил, поскользнулся, барахтался на четвереньках; побежал,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ватаясь руками за что попало делая невероятные прыжки;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94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поиске проблемы.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слова, словосочетания, характеризующие действия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Морзки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Испытывая чувство щемящей тоски к себе и </a:t>
            </a:r>
            <a:r>
              <a:rPr lang="ru-RU" sz="4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людям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ехавшим позади него;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Понял, что никогда не увидит </a:t>
            </a:r>
            <a:r>
              <a:rPr lang="ru-RU" sz="4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близких и дорогих людей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Чувствовал …</a:t>
            </a:r>
            <a:r>
              <a:rPr lang="ru-RU" sz="4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доверившихся ему людей;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 </a:t>
            </a:r>
            <a:r>
              <a:rPr lang="ru-RU" sz="4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предупредить их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опасности;</a:t>
            </a:r>
          </a:p>
          <a:p>
            <a:pPr marL="0" indent="0">
              <a:buNone/>
            </a:pPr>
            <a:r>
              <a:rPr lang="ru-RU" sz="4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Выстрелил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 раза, как было </a:t>
            </a:r>
            <a:r>
              <a:rPr lang="ru-RU" sz="4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условлено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16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>
              <a:spcBef>
                <a:spcPts val="1000"/>
              </a:spcBef>
            </a:pP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 чьей стороне автор?</a:t>
            </a:r>
            <a:b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 algn="ctr">
              <a:buNone/>
            </a:pPr>
            <a:r>
              <a:rPr lang="ru-RU" sz="4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МЕЧИК</a:t>
            </a:r>
          </a:p>
          <a:p>
            <a:pPr marL="0" lvl="0" indent="0">
              <a:buNone/>
            </a:pP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 </a:t>
            </a:r>
            <a:r>
              <a:rPr lang="ru-RU" sz="40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животного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ужаса; </a:t>
            </a:r>
            <a:r>
              <a:rPr lang="ru-RU" sz="40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унизительных телодвижений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вскочил, поскользнулся, </a:t>
            </a:r>
            <a:r>
              <a:rPr lang="ru-RU" sz="40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барахтался на четвереньках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побежал, </a:t>
            </a:r>
            <a:r>
              <a:rPr lang="ru-RU" sz="40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хватаясь руками за что </a:t>
            </a:r>
            <a:r>
              <a:rPr lang="ru-RU" sz="4000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попало</a:t>
            </a: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>
              <a:buNone/>
            </a:pP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делая </a:t>
            </a:r>
            <a:r>
              <a:rPr lang="ru-RU" sz="40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невероятные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прыжки; 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 algn="ctr">
              <a:buNone/>
            </a:pPr>
            <a:r>
              <a:rPr lang="ru-RU" sz="4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МОРОЗКА</a:t>
            </a:r>
          </a:p>
          <a:p>
            <a:pPr marL="0" lvl="0" indent="0">
              <a:buNone/>
            </a:pPr>
            <a:r>
              <a:rPr lang="ru-RU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Испытывая 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 щемящей тоски к себе и </a:t>
            </a:r>
            <a:r>
              <a:rPr lang="ru-RU" sz="40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людям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ехавшим позади него;</a:t>
            </a:r>
          </a:p>
          <a:p>
            <a:pPr marL="0" lvl="0" indent="0">
              <a:buNone/>
            </a:pP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Понял, что никогда не увидит </a:t>
            </a:r>
            <a:r>
              <a:rPr lang="ru-RU" sz="40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близких и дорогих людей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lvl="0" indent="0">
              <a:buNone/>
            </a:pP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Чувствовал …</a:t>
            </a:r>
            <a:r>
              <a:rPr lang="ru-RU" sz="40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доверившихся ему людей;</a:t>
            </a:r>
          </a:p>
          <a:p>
            <a:pPr marL="0" lvl="0" indent="0">
              <a:buNone/>
            </a:pP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 </a:t>
            </a:r>
            <a:r>
              <a:rPr lang="ru-RU" sz="40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предупредить их 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опасности;</a:t>
            </a:r>
          </a:p>
          <a:p>
            <a:pPr marL="0" lvl="0" indent="0">
              <a:buNone/>
            </a:pPr>
            <a:r>
              <a:rPr lang="ru-RU" sz="40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Выстрелил 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 раза, как было </a:t>
            </a:r>
            <a:r>
              <a:rPr lang="ru-RU" sz="40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условлено</a:t>
            </a:r>
            <a:r>
              <a:rPr lang="ru-RU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982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52</TotalTime>
  <Words>611</Words>
  <Application>Microsoft Office PowerPoint</Application>
  <PresentationFormat>Широкоэкранный</PresentationFormat>
  <Paragraphs>68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Calibri</vt:lpstr>
      <vt:lpstr>Corbel</vt:lpstr>
      <vt:lpstr>Gill Sans MT</vt:lpstr>
      <vt:lpstr>Times New Roman</vt:lpstr>
      <vt:lpstr>Wingdings 2</vt:lpstr>
      <vt:lpstr>Дивиденд</vt:lpstr>
      <vt:lpstr>Готовимся к заданию 27.</vt:lpstr>
      <vt:lpstr>Опора на противопоставление.</vt:lpstr>
      <vt:lpstr>Читаем текст.</vt:lpstr>
      <vt:lpstr>Презентация PowerPoint</vt:lpstr>
      <vt:lpstr>Презентация PowerPoint</vt:lpstr>
      <vt:lpstr>В поиске проблемы. </vt:lpstr>
      <vt:lpstr>В поиске проблемы.</vt:lpstr>
      <vt:lpstr>В поиске проблемы.</vt:lpstr>
      <vt:lpstr>На чьей стороне автор? </vt:lpstr>
      <vt:lpstr>На чьей стороне автор? </vt:lpstr>
      <vt:lpstr>На чьей стороне автор? </vt:lpstr>
      <vt:lpstr>В поиске проблемы</vt:lpstr>
      <vt:lpstr>В поиске проблемы</vt:lpstr>
      <vt:lpstr>Формулируем проблемный вопрос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поиске проблемы. </dc:title>
  <dc:creator>Сёма геймер</dc:creator>
  <cp:lastModifiedBy>Сёма геймер</cp:lastModifiedBy>
  <cp:revision>8</cp:revision>
  <dcterms:created xsi:type="dcterms:W3CDTF">2023-01-17T10:33:38Z</dcterms:created>
  <dcterms:modified xsi:type="dcterms:W3CDTF">2023-02-21T13:08:08Z</dcterms:modified>
</cp:coreProperties>
</file>